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979E-8357-4DD4-B124-11DF776EFB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7CA6F9-A8AD-4BF6-AF4A-5B8117AC68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E85D66-564C-4D56-BEE4-933DE892E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22F93-E06D-4ADE-9F22-7788D498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19718-459E-4AEE-81CE-CABA17F37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97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2FD6C-C9B1-49DF-A821-556F0387F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FE608-7536-49D7-B583-32694A1C3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08C3D-5D0B-4369-A3C5-AA0F7B946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177B2-815A-4142-87F3-78D18420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31724-AB23-42A0-9B4E-2ED10274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70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6127B-FDDE-4B5D-8A3B-2F7B57FA1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E68B4-8F8B-4D2A-A14E-122BD91AD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D236F-E197-4E4C-8456-D9A4EEED5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1B851-A414-4525-B5DF-71631C587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E0730-8004-464E-BCF6-43B2F1391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70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FF4AB-672F-4972-BD5D-FBD4CFF8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4BC98-F8E0-47ED-B679-B3F6A7B9BA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641AF-7CCB-43E3-8AA8-9FBE16CABC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D69C17-2BB2-45BE-8186-15B16C1D8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2CD2F-5087-43A4-A839-AE0298B6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AAD7C-EE47-4094-89C8-222D39834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5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68D5F-1132-470B-AD77-42A1AAD3D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38BA5-1800-4AA0-B7C1-80FA10DC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88B312-2C76-4D48-81CD-399D1E6B6F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0947B3-183F-4BEF-9026-AE1BA8958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D6A0E2-CB9D-4ED4-AA99-09FA54F2AF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62FA96-493C-4536-BEEE-9F9FBDB82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DB1CCF-41AD-46A6-9E61-7649C9EC8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EDE6D8-EFEB-4A30-9049-9D4FB47AA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99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A6F0D-FAF7-41F5-A1A7-C68253F1A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0AF1BA-2FD4-4058-98FF-A8C2EBEE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81A674-6FA0-4FA6-80E6-32AE495D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3FA8CE-A563-451C-9F44-B126A6C90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72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51D460-9B88-44C0-A564-4F001F6DD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FB6E3A-786D-410F-9116-66C84465D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F85026-1AD0-49EB-9C24-820CECD4F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9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71A3C-F1D1-4C71-8BBD-6BC626AC2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67E69-590B-4219-886B-024A9B381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D28A7F-0423-4503-8D03-9014CD0EC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AC3F0A-2855-45BC-802C-810E27BAA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701F6-FA22-4DE4-ACD4-47E656DA0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5B0EE-8122-4B17-AE22-1B9A221B1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91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D40A3-5DE4-418A-8177-FFF8610E5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58DAC5-BEA0-41B1-9EAE-288AF3FAFB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241099-F51F-45C2-8D63-9B70B82B4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D9DF0D-CCC1-4462-8306-56493A189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10F36-1C82-4B00-921A-214DE8B41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400FE5-C3EF-4850-85FE-07F13B4BC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79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1A63B-EB30-4F51-8B58-9F1204644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AB6D6F-B3D4-4D83-9594-5D3D485500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379B5-8E50-4BFC-9142-19E829FB0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6D706-452C-45AA-AF94-3B6AE5DD9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355B8-19BD-4794-808F-B9544A46E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224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A5BBF6-3E68-4A96-9612-E2CF62B02E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31DBBF-E99E-4867-BC9F-B5A685553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0B0E9-C3A2-4DBD-B24D-A8B49C40B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C4C7A-2C20-4CAB-8DAC-08B83F727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83BD7-6F69-4FA0-9E26-04754F5FA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99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ABECAB-8ABC-4F95-B36B-EF1DA82C1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DB64DF-9252-4BA7-9E46-1BB7678F3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77215-1A1D-48D7-9221-ED799D4FB1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40067-BBA1-4574-9C40-9D2BAB73D715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447B-EFF5-42AB-ACAD-A89FA2B954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F27A89-6F32-48AA-8BDF-035A0F41B2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DB29-7B3B-48A8-B65C-CDA91CA10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83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land Flag">
            <a:extLst>
              <a:ext uri="{FF2B5EF4-FFF2-40B4-BE49-F238E27FC236}">
                <a16:creationId xmlns:a16="http://schemas.microsoft.com/office/drawing/2014/main" id="{12075A5C-1068-4D86-BAA7-A69B26DC569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05" y="945858"/>
            <a:ext cx="10695964" cy="58219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1367B366-C4B0-42FE-A4A9-AD7F9FA740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002060"/>
                </a:solidFill>
              </a:rPr>
              <a:t>Oliver – Y3</a:t>
            </a:r>
            <a:br>
              <a:rPr lang="en-GB" sz="5400" dirty="0">
                <a:solidFill>
                  <a:srgbClr val="002060"/>
                </a:solidFill>
              </a:rPr>
            </a:br>
            <a:r>
              <a:rPr lang="en-GB" sz="5400" dirty="0">
                <a:solidFill>
                  <a:srgbClr val="002060"/>
                </a:solidFill>
              </a:rPr>
              <a:t>Amethyst Class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891516-3B53-4C7F-B2A5-F040E642AB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Belonging Week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86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3FD95-06F4-45C3-9921-D8B28A464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Hello, my name is Oliver. I want to tell you about myself.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D7F4EB-2C6E-4651-8628-20BC5182E82C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793199" y="2286237"/>
            <a:ext cx="4011732" cy="31431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7471BC-DD74-43A4-8E48-AC4E8B1F7AF7}"/>
              </a:ext>
            </a:extLst>
          </p:cNvPr>
          <p:cNvSpPr txBox="1"/>
          <p:nvPr/>
        </p:nvSpPr>
        <p:spPr>
          <a:xfrm>
            <a:off x="5905850" y="1851970"/>
            <a:ext cx="5217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was born in Basingstoke but my parents are from Poland.</a:t>
            </a:r>
          </a:p>
          <a:p>
            <a:r>
              <a:rPr lang="en-GB" dirty="0"/>
              <a:t>I </a:t>
            </a:r>
            <a:r>
              <a:rPr lang="en-GB" dirty="0" err="1"/>
              <a:t>Iive</a:t>
            </a:r>
            <a:r>
              <a:rPr lang="en-GB" dirty="0"/>
              <a:t> with my mum ,my dad and my younger brother.</a:t>
            </a:r>
          </a:p>
          <a:p>
            <a:r>
              <a:rPr lang="en-GB" dirty="0"/>
              <a:t>The rest of my family are in Poland.</a:t>
            </a:r>
          </a:p>
          <a:p>
            <a:r>
              <a:rPr lang="en-GB" dirty="0"/>
              <a:t>I have  BIG family!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D52FE9-D899-4A03-9CB8-531F5EB046B1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6488342" y="3513082"/>
            <a:ext cx="2714572" cy="25464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AFE8E56D-B4F1-4CDB-BCFE-89A36B13F30D}"/>
              </a:ext>
            </a:extLst>
          </p:cNvPr>
          <p:cNvSpPr/>
          <p:nvPr/>
        </p:nvSpPr>
        <p:spPr>
          <a:xfrm>
            <a:off x="9664116" y="3699545"/>
            <a:ext cx="2004969" cy="160229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 and my brother in Poland!</a:t>
            </a:r>
          </a:p>
        </p:txBody>
      </p:sp>
    </p:spTree>
    <p:extLst>
      <p:ext uri="{BB962C8B-B14F-4D97-AF65-F5344CB8AC3E}">
        <p14:creationId xmlns:p14="http://schemas.microsoft.com/office/powerpoint/2010/main" val="430966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FD999-E4A3-486F-BBB5-679F87C2E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visit my family in Poland every year!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1C8DA94-B801-4909-BF81-5A16482BB39A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949232" y="1327987"/>
            <a:ext cx="3851624" cy="39226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D1C23E5-D6AE-4378-BB97-39DB2DF3DE68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6730208" y="857941"/>
            <a:ext cx="3736440" cy="47475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638396-7E1F-4FE5-AFCC-1661355C4EBA}"/>
              </a:ext>
            </a:extLst>
          </p:cNvPr>
          <p:cNvSpPr txBox="1"/>
          <p:nvPr/>
        </p:nvSpPr>
        <p:spPr>
          <a:xfrm>
            <a:off x="1770077" y="5494482"/>
            <a:ext cx="2055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Nan and granddad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B4459A-650A-4F06-9550-07425A096D5C}"/>
              </a:ext>
            </a:extLst>
          </p:cNvPr>
          <p:cNvSpPr txBox="1"/>
          <p:nvPr/>
        </p:nvSpPr>
        <p:spPr>
          <a:xfrm>
            <a:off x="6509857" y="5293453"/>
            <a:ext cx="4387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nan’s block of flats in Poland!</a:t>
            </a:r>
          </a:p>
        </p:txBody>
      </p:sp>
    </p:spTree>
    <p:extLst>
      <p:ext uri="{BB962C8B-B14F-4D97-AF65-F5344CB8AC3E}">
        <p14:creationId xmlns:p14="http://schemas.microsoft.com/office/powerpoint/2010/main" val="4107538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0ECAA-A001-40BF-A128-EAB3B3526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 home I eat…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453968F-90E0-4852-A389-0616619E4C4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601698" y="1516102"/>
            <a:ext cx="3158179" cy="29368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D6BF73-A822-4567-AC6A-8C0F0DC255A3}"/>
              </a:ext>
            </a:extLst>
          </p:cNvPr>
          <p:cNvSpPr txBox="1"/>
          <p:nvPr/>
        </p:nvSpPr>
        <p:spPr>
          <a:xfrm>
            <a:off x="586530" y="4739780"/>
            <a:ext cx="300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Polish Chicken - </a:t>
            </a:r>
            <a:r>
              <a:rPr lang="en-GB" dirty="0" err="1"/>
              <a:t>Kotlet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B86868-AE6D-4DF5-BBF2-CE4AEE1446A4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3981122" y="1388932"/>
            <a:ext cx="3670807" cy="2829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C6ABEA-51E5-45F5-AC8E-0CEDC51A4461}"/>
              </a:ext>
            </a:extLst>
          </p:cNvPr>
          <p:cNvSpPr txBox="1"/>
          <p:nvPr/>
        </p:nvSpPr>
        <p:spPr>
          <a:xfrm>
            <a:off x="4546833" y="4739780"/>
            <a:ext cx="2474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Apple crumble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1B0273-C658-4E40-BAB2-95D79E6EAEA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7200492" y="1143648"/>
            <a:ext cx="3679147" cy="31607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586085-E3B9-4335-8D43-0D3F64FFB35F}"/>
              </a:ext>
            </a:extLst>
          </p:cNvPr>
          <p:cNvSpPr txBox="1"/>
          <p:nvPr/>
        </p:nvSpPr>
        <p:spPr>
          <a:xfrm>
            <a:off x="7667538" y="4672784"/>
            <a:ext cx="2474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Dumplings- </a:t>
            </a:r>
            <a:r>
              <a:rPr lang="en-GB" dirty="0" err="1"/>
              <a:t>Pierog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023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94CC-FC02-4D6B-870C-F67F157A1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food…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F86CF6C-8380-42B7-A060-1987B8380C59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607852" y="1706943"/>
            <a:ext cx="3750578" cy="27820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A614C-8302-46A6-85B2-80DB4F0D0377}"/>
              </a:ext>
            </a:extLst>
          </p:cNvPr>
          <p:cNvSpPr txBox="1"/>
          <p:nvPr/>
        </p:nvSpPr>
        <p:spPr>
          <a:xfrm>
            <a:off x="1107347" y="4781725"/>
            <a:ext cx="2751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Polish Gnocchi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8803B-FEE3-4B7E-BDD6-0F2909C995EF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5747658" y="1029526"/>
            <a:ext cx="3753819" cy="37505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C69D45-AD0A-4E16-94FB-0F98D63220B2}"/>
              </a:ext>
            </a:extLst>
          </p:cNvPr>
          <p:cNvSpPr txBox="1"/>
          <p:nvPr/>
        </p:nvSpPr>
        <p:spPr>
          <a:xfrm>
            <a:off x="5863905" y="5041783"/>
            <a:ext cx="34646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pick mushrooms from the forest.</a:t>
            </a:r>
          </a:p>
          <a:p>
            <a:r>
              <a:rPr lang="en-GB" dirty="0"/>
              <a:t>Adults check to see that they are not poisonous.</a:t>
            </a:r>
          </a:p>
        </p:txBody>
      </p:sp>
    </p:spTree>
    <p:extLst>
      <p:ext uri="{BB962C8B-B14F-4D97-AF65-F5344CB8AC3E}">
        <p14:creationId xmlns:p14="http://schemas.microsoft.com/office/powerpoint/2010/main" val="306893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1B4C-1BB5-403F-92F3-B69F2A0BC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like to do in my spare time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068D-3E76-4B1D-AC6C-D77F214A8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At home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5EC484-7049-411B-816B-B1547A52EBC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I play games online with my friends. </a:t>
            </a:r>
          </a:p>
          <a:p>
            <a:r>
              <a:rPr lang="en-GB" dirty="0"/>
              <a:t>I ride my bike on the playground near this school.</a:t>
            </a:r>
          </a:p>
          <a:p>
            <a:r>
              <a:rPr lang="en-GB" dirty="0"/>
              <a:t>I sometimes play football.</a:t>
            </a:r>
          </a:p>
          <a:p>
            <a:r>
              <a:rPr lang="en-GB" dirty="0"/>
              <a:t>I like drawing because it calms me down when I'm stressed.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1A0D38-CF26-4927-B5B6-8DF3A74CC4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At school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C21091-6A72-4373-B5EE-40C3BB1CBC8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I play with Emma at school</a:t>
            </a:r>
          </a:p>
          <a:p>
            <a:r>
              <a:rPr lang="en-GB" dirty="0"/>
              <a:t>We play different games and we also go the equipment.</a:t>
            </a:r>
          </a:p>
          <a:p>
            <a:r>
              <a:rPr lang="en-GB" dirty="0"/>
              <a:t>Sometimes I play with Olivia, she has helped to make this PowerPoint.</a:t>
            </a:r>
          </a:p>
        </p:txBody>
      </p:sp>
    </p:spTree>
    <p:extLst>
      <p:ext uri="{BB962C8B-B14F-4D97-AF65-F5344CB8AC3E}">
        <p14:creationId xmlns:p14="http://schemas.microsoft.com/office/powerpoint/2010/main" val="6666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95C17-AE60-4117-A80F-4E43FC989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Oliwia</a:t>
            </a:r>
            <a:r>
              <a:rPr lang="en-GB" dirty="0"/>
              <a:t> also come from Poland.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8A6F7-017D-4BFA-A0F1-55953CC04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257" y="2236685"/>
            <a:ext cx="10515600" cy="4351338"/>
          </a:xfrm>
        </p:spPr>
        <p:txBody>
          <a:bodyPr/>
          <a:lstStyle/>
          <a:p>
            <a:r>
              <a:rPr lang="en-GB" dirty="0" err="1"/>
              <a:t>Oliwia</a:t>
            </a:r>
            <a:r>
              <a:rPr lang="en-GB" dirty="0"/>
              <a:t> was also born in England just like me.</a:t>
            </a:r>
          </a:p>
          <a:p>
            <a:r>
              <a:rPr lang="en-GB" dirty="0" err="1"/>
              <a:t>Oliwia’s</a:t>
            </a:r>
            <a:r>
              <a:rPr lang="en-GB" dirty="0"/>
              <a:t> parents were born in Poland.</a:t>
            </a:r>
          </a:p>
          <a:p>
            <a:r>
              <a:rPr lang="en-GB" dirty="0"/>
              <a:t>Just like me , she has a big family too.</a:t>
            </a:r>
          </a:p>
          <a:p>
            <a:r>
              <a:rPr lang="en-GB" dirty="0" err="1"/>
              <a:t>Oliwia</a:t>
            </a:r>
            <a:r>
              <a:rPr lang="en-GB" dirty="0"/>
              <a:t> has just been to Poland for Christmas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AFFB67-B366-481F-8007-48D6FEAF1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4875" y="4060527"/>
            <a:ext cx="2974130" cy="22305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28E131-8C68-497A-A854-C9A899523C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4875" y="984563"/>
            <a:ext cx="2974129" cy="223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080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247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Belonging Week </vt:lpstr>
      <vt:lpstr>Hello, my name is Oliver. I want to tell you about myself.</vt:lpstr>
      <vt:lpstr>I visit my family in Poland every year!</vt:lpstr>
      <vt:lpstr>At home I eat…</vt:lpstr>
      <vt:lpstr>More food…</vt:lpstr>
      <vt:lpstr>What I like to do in my spare time</vt:lpstr>
      <vt:lpstr>Oliwia also come from Poland.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Belonging Week</dc:title>
  <dc:creator>Judith Pfende</dc:creator>
  <cp:lastModifiedBy>Danielle Owens</cp:lastModifiedBy>
  <cp:revision>9</cp:revision>
  <dcterms:created xsi:type="dcterms:W3CDTF">2024-02-21T13:00:10Z</dcterms:created>
  <dcterms:modified xsi:type="dcterms:W3CDTF">2024-04-09T18:50:18Z</dcterms:modified>
</cp:coreProperties>
</file>