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0" r:id="rId3"/>
    <p:sldId id="262" r:id="rId4"/>
    <p:sldId id="258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5046" autoAdjust="0"/>
  </p:normalViewPr>
  <p:slideViewPr>
    <p:cSldViewPr snapToGrid="0">
      <p:cViewPr varScale="1">
        <p:scale>
          <a:sx n="86" d="100"/>
          <a:sy n="86" d="100"/>
        </p:scale>
        <p:origin x="15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97ADB1-77EC-40F7-9C9E-E9620A2D6F81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085472-0657-4FF1-A913-750EC1938C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171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Morning everyone</a:t>
            </a:r>
            <a:r>
              <a:rPr lang="en-GB" baseline="0" dirty="0" smtClean="0"/>
              <a:t> – we want to let you know about an exciting new opportunity that you may want to be involved in.</a:t>
            </a:r>
          </a:p>
          <a:p>
            <a:r>
              <a:rPr lang="en-GB" baseline="0" dirty="0" smtClean="0"/>
              <a:t>‘Do you think you have got what it takes to be a Young Interpreter?’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5472-0657-4FF1-A913-750EC1938CF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529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First of all – What</a:t>
            </a:r>
            <a:r>
              <a:rPr lang="en-GB" baseline="0" dirty="0" smtClean="0"/>
              <a:t> is a ‘Young Interpreter’? </a:t>
            </a:r>
          </a:p>
          <a:p>
            <a:r>
              <a:rPr lang="en-GB" baseline="0" dirty="0" smtClean="0"/>
              <a:t>Have you ever thought what it would be like to go to a new school where you didn’t speak the language?  It could be really quite frightening – not knowing what people are saying, why are they laughing, not knowing where to go or what the school routines are?</a:t>
            </a:r>
          </a:p>
          <a:p>
            <a:r>
              <a:rPr lang="en-GB" baseline="0" dirty="0" smtClean="0"/>
              <a:t>Young Interpreters will be a small group of selected children that will be able to help.   You may be a friend to new children coming into Park View, show parents around who are wanting to choose a school for their child, help the new arrival to feel more at home and you might just be that friendly face and smile that they need.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5472-0657-4FF1-A913-750EC1938CF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4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Have</a:t>
            </a:r>
            <a:r>
              <a:rPr lang="en-GB" baseline="0" dirty="0" smtClean="0"/>
              <a:t> a look at this slide – do you think you need all of these qualities to be a Young Interpreter?  Are there any that aren’t that important and what ones could you add?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5472-0657-4FF1-A913-750EC1938CF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5318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Interested?  What will</a:t>
            </a:r>
            <a:r>
              <a:rPr lang="en-GB" baseline="0" dirty="0" smtClean="0"/>
              <a:t> you have to do to become a Young Interpreter?</a:t>
            </a:r>
          </a:p>
          <a:p>
            <a:r>
              <a:rPr lang="en-GB" baseline="0" dirty="0" smtClean="0"/>
              <a:t>You will have some specific training that has been put together by experts from Hampshire County Council.</a:t>
            </a:r>
          </a:p>
          <a:p>
            <a:r>
              <a:rPr lang="en-GB" baseline="0" dirty="0" smtClean="0"/>
              <a:t>Mrs Keeping and Mrs Roberts will be looking after you.</a:t>
            </a:r>
          </a:p>
          <a:p>
            <a:r>
              <a:rPr lang="en-GB" baseline="0" dirty="0" smtClean="0"/>
              <a:t>When you have completed your training you will be given a Certificate and a Young Interpreter badge that you can wear proudly on your uniform.</a:t>
            </a:r>
          </a:p>
          <a:p>
            <a:r>
              <a:rPr lang="en-GB" baseline="0" dirty="0" smtClean="0"/>
              <a:t>You can lead the all the positive things that happen </a:t>
            </a:r>
            <a:r>
              <a:rPr lang="en-GB" baseline="0" smtClean="0"/>
              <a:t>and celebrate </a:t>
            </a:r>
            <a:r>
              <a:rPr lang="en-GB" baseline="0" dirty="0" smtClean="0"/>
              <a:t>all that is good about the diverse range of languages and cultures that we have in our school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5472-0657-4FF1-A913-750EC1938CF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5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Pick</a:t>
            </a:r>
            <a:r>
              <a:rPr lang="en-GB" baseline="0" dirty="0" smtClean="0"/>
              <a:t> up a letter from your teacher and we look forward to seeing you at our first training session.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085472-0657-4FF1-A913-750EC1938CF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90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6084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39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96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4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09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11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62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935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302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304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505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108D5-6DA0-45B8-A3E9-16217ED65B27}" type="datetimeFigureOut">
              <a:rPr lang="en-GB" smtClean="0"/>
              <a:t>24/04/2023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F881C-DD78-4210-8C65-BC2FBD96CD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091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21384" t="14642" r="23397" b="11965"/>
          <a:stretch/>
        </p:blipFill>
        <p:spPr>
          <a:xfrm>
            <a:off x="1502228" y="209005"/>
            <a:ext cx="9300755" cy="695020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8151" y="6623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39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3127" t="8726" r="26139" b="25759"/>
          <a:stretch/>
        </p:blipFill>
        <p:spPr>
          <a:xfrm>
            <a:off x="1721223" y="210609"/>
            <a:ext cx="8785412" cy="637845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5093" y="5216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05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qualities do you think you need?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18494" t="15730" r="19884" b="15458"/>
          <a:stretch/>
        </p:blipFill>
        <p:spPr>
          <a:xfrm>
            <a:off x="2411505" y="1690688"/>
            <a:ext cx="7368989" cy="462639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0453" y="18932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3127" t="12434" r="26139" b="18755"/>
          <a:stretch/>
        </p:blipFill>
        <p:spPr>
          <a:xfrm>
            <a:off x="2097740" y="376517"/>
            <a:ext cx="7835153" cy="597475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55431" y="9964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702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31004" t="20263" r="33320" b="4745"/>
          <a:stretch/>
        </p:blipFill>
        <p:spPr>
          <a:xfrm rot="1747894">
            <a:off x="3729315" y="798334"/>
            <a:ext cx="4733365" cy="559397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47800" y="9085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16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338</Words>
  <Application>Microsoft Office PowerPoint</Application>
  <PresentationFormat>Widescreen</PresentationFormat>
  <Paragraphs>18</Paragraphs>
  <Slides>5</Slides>
  <Notes>5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What qualities do you think you need?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Jackie Roberts</dc:creator>
  <cp:lastModifiedBy>Kate Norman</cp:lastModifiedBy>
  <cp:revision>9</cp:revision>
  <dcterms:created xsi:type="dcterms:W3CDTF">2022-02-18T17:29:04Z</dcterms:created>
  <dcterms:modified xsi:type="dcterms:W3CDTF">2023-04-24T13:10:19Z</dcterms:modified>
</cp:coreProperties>
</file>