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86B06-0111-4C3B-A1E1-945F7FC79C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D669ED-FB0D-4E2C-928F-017A1B5BEF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65CB5B-54AD-46E6-8DB3-8E0FD1EA0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B6B6F-3067-4B54-9A86-8CEB8BF99DA1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3A5565-126D-431A-9B67-8B85AAFD0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33C04-5727-4F41-BA68-9D717AB7B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1E49E-5844-4712-A393-E5F002303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799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5BCC9-E26D-4601-9BF6-96B78B9B4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1FC28-82BB-4D1D-A5A6-45312A73A7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D9D4AA-E793-4949-A070-5C07EA940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B6B6F-3067-4B54-9A86-8CEB8BF99DA1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F2334B-ABF3-4420-B42D-293EEDEB6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2E1D88-9772-43BF-AA0A-46C4BA8D6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1E49E-5844-4712-A393-E5F002303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441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D6CD4-B39B-45EC-B7F1-83C857194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60184D-7BCA-4E01-9498-B1D1710048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8D13E-C095-4E43-8FAF-CD0CF2027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B6B6F-3067-4B54-9A86-8CEB8BF99DA1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F48E3-126F-4434-8893-5CA735451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E5A1FC-F4A8-46C5-95F0-4E3D533C6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1E49E-5844-4712-A393-E5F002303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998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506C9-98E6-424E-AD9E-4EF0AB774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A8962D-91D6-4979-AD04-5BC4106B75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EC87F6-8E6E-4264-87E0-5CCC8DFD24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28416E-63AD-4131-AF05-1A4BF1440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B6B6F-3067-4B54-9A86-8CEB8BF99DA1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2CD840-3762-4319-98BC-208EC8E0A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0FD3DD-95AA-4009-8547-1E40DA813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1E49E-5844-4712-A393-E5F002303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675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B3CCA-5BD1-4DF5-AC66-5FB6BCC3A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B80213-0B73-477F-B589-6DFF77103E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77F925-C8A3-432D-B939-F1FCDEE738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F46AD1-AA01-42A8-9F3D-6291DDDD51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5D6EA4-0C53-4888-BFAC-1077103E92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071351-AABE-435E-986C-912BB0538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B6B6F-3067-4B54-9A86-8CEB8BF99DA1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5B3178-6914-45DA-AC7B-464C3AD68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C62248-CC2B-4197-9B1B-6EA173726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1E49E-5844-4712-A393-E5F002303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423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47BD7-62FA-4148-B145-F740A51E4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FDA480-6B1E-451D-8621-D7BC43CB3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B6B6F-3067-4B54-9A86-8CEB8BF99DA1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90A4AB-C57F-47F9-8ACD-E6B0D857B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058A23-40E6-4E68-91E7-90936D858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1E49E-5844-4712-A393-E5F002303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336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693B93-C435-4409-81CD-743A0B6E7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B6B6F-3067-4B54-9A86-8CEB8BF99DA1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C0CDBF-820B-4042-8D92-5EFC8DF57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20B70A-85BA-4B92-8D18-2451D9573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1E49E-5844-4712-A393-E5F002303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979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868CC-DE89-420D-8768-8C67032CC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917D2-869D-4144-8E35-21DD4ABFC3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18D9F9-6551-4A12-97EB-C7AD59FC93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E51DFC-3B0E-4E78-AFCB-3DB06BB9F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B6B6F-3067-4B54-9A86-8CEB8BF99DA1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81AAED-D528-4709-8C94-3093CC693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E3C964-C936-47A2-93E5-634DD8DCB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1E49E-5844-4712-A393-E5F002303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454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8A378-2CFC-4450-A710-7F473EB22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5AD787-DF48-4436-940E-09A987CD87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8B790F-847D-4D00-9E80-5D10F09191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2743BB-F4B4-4245-AB3D-6972E5D4F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B6B6F-3067-4B54-9A86-8CEB8BF99DA1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43A548-7193-4EB2-92B6-07921B7B1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B60A75-E349-4DFF-88AC-E97BCA2FE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1E49E-5844-4712-A393-E5F002303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041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442E0-1917-4D90-B5E2-A5B8350CA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86EDE5-6EA7-4684-BAA3-BEF125DDE4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BF88BC-6F7D-4F52-9322-075FECB95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B6B6F-3067-4B54-9A86-8CEB8BF99DA1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D389FB-E114-454A-B4A9-08EDF383D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A2B6D8-B427-485A-A42B-1C1CD32F8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1E49E-5844-4712-A393-E5F002303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97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C0D829-53A8-45D7-A8DA-2F78CB766A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A75A4A-37DD-4AC5-96B9-47D86A5BBE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1D4819-DDD4-4F37-919F-F8DD0CFB9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B6B6F-3067-4B54-9A86-8CEB8BF99DA1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5D56FF-FF01-4A94-B7E0-AC058520E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4028C3-01BD-4E85-B42E-5603383CC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1E49E-5844-4712-A393-E5F002303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133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F720DB-0770-4053-8ABE-34A3DC63B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1BC8CF-DA55-48E1-9E6C-150D612AF2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70FCC3-4B35-42E8-8EBA-B19D9F55AE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B6B6F-3067-4B54-9A86-8CEB8BF99DA1}" type="datetimeFigureOut">
              <a:rPr lang="en-GB" smtClean="0"/>
              <a:t>09/04/2024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BFF045-DA1A-42ED-B1FF-78918C8E1F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0CABFC-4567-480A-B331-E76E08BE2C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1E49E-5844-4712-A393-E5F002303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207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46602-E0E0-496D-A0D4-532237BE0C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Belonging week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E40A9B-128A-4D68-9A13-667543C018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 err="1"/>
              <a:t>Jwala</a:t>
            </a:r>
            <a:r>
              <a:rPr lang="en-GB" dirty="0"/>
              <a:t> year4</a:t>
            </a:r>
          </a:p>
        </p:txBody>
      </p:sp>
    </p:spTree>
    <p:extLst>
      <p:ext uri="{BB962C8B-B14F-4D97-AF65-F5344CB8AC3E}">
        <p14:creationId xmlns:p14="http://schemas.microsoft.com/office/powerpoint/2010/main" val="725357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8D43B-D16F-4BEA-BF6E-082BE3F8E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name is </a:t>
            </a:r>
            <a:r>
              <a:rPr lang="en-GB" dirty="0" err="1"/>
              <a:t>Jwala</a:t>
            </a:r>
            <a:r>
              <a:rPr lang="en-GB" dirty="0"/>
              <a:t> Manu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76EC6-7BB4-4B4B-ABFE-E766BEC87D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I was born in India.</a:t>
            </a:r>
          </a:p>
          <a:p>
            <a:r>
              <a:rPr lang="en-GB" dirty="0"/>
              <a:t> I speak </a:t>
            </a:r>
            <a:r>
              <a:rPr lang="en-GB" dirty="0" err="1"/>
              <a:t>Malayam</a:t>
            </a:r>
            <a:r>
              <a:rPr lang="en-GB" dirty="0"/>
              <a:t> at home , it is quite difficult to learn. </a:t>
            </a:r>
          </a:p>
          <a:p>
            <a:r>
              <a:rPr lang="en-GB" dirty="0"/>
              <a:t>I came to Park View when I was 6 </a:t>
            </a:r>
            <a:r>
              <a:rPr lang="en-GB"/>
              <a:t>years old.</a:t>
            </a:r>
            <a:endParaRPr lang="en-GB" dirty="0"/>
          </a:p>
          <a:p>
            <a:r>
              <a:rPr lang="en-GB" dirty="0"/>
              <a:t>I was nervous coming to year 2 because I was the only Indian in the class.</a:t>
            </a:r>
          </a:p>
          <a:p>
            <a:r>
              <a:rPr lang="en-GB" dirty="0"/>
              <a:t>I found people speaking fast and I had to listen very carefully.</a:t>
            </a:r>
          </a:p>
          <a:p>
            <a:r>
              <a:rPr lang="en-GB" dirty="0"/>
              <a:t>Soon I made friends with </a:t>
            </a:r>
            <a:r>
              <a:rPr lang="en-GB" dirty="0" err="1"/>
              <a:t>Zyana</a:t>
            </a:r>
            <a:r>
              <a:rPr lang="en-GB" dirty="0"/>
              <a:t>, she was fun to be with.</a:t>
            </a:r>
          </a:p>
          <a:p>
            <a:r>
              <a:rPr lang="en-GB" dirty="0"/>
              <a:t> I think I belong to Park View because it’s a place where every one is kind.</a:t>
            </a:r>
          </a:p>
          <a:p>
            <a:r>
              <a:rPr lang="en-GB" dirty="0"/>
              <a:t> I like it when people ask me about India, it makes me feel important!</a:t>
            </a:r>
          </a:p>
        </p:txBody>
      </p:sp>
    </p:spTree>
    <p:extLst>
      <p:ext uri="{BB962C8B-B14F-4D97-AF65-F5344CB8AC3E}">
        <p14:creationId xmlns:p14="http://schemas.microsoft.com/office/powerpoint/2010/main" val="701153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7F1EA-CB20-4B2D-9C95-0BC1295CC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My parents’ home town -</a:t>
            </a:r>
            <a:r>
              <a:rPr lang="en-GB" sz="4000" b="0" i="0" dirty="0">
                <a:solidFill>
                  <a:srgbClr val="424242"/>
                </a:solidFill>
                <a:effectLst/>
                <a:latin typeface="Segoe UI" panose="020B0502040204020203" pitchFamily="34" charset="0"/>
              </a:rPr>
              <a:t>Trivandrum, Kerala, southern state of India</a:t>
            </a:r>
            <a:endParaRPr lang="en-GB" sz="4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4654D-2265-4745-B18D-7CD70FA251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32B294-7A1E-4F3F-9F65-FF3317DEE0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DD6BCFA9-0816-404A-B53B-4B044B47A5E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9800" y="1855978"/>
            <a:ext cx="6125118" cy="4333685"/>
          </a:xfr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1FDCAD6-7198-446D-9917-134C84EBAC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6612" y="1694053"/>
            <a:ext cx="5183188" cy="4950236"/>
          </a:xfrm>
          <a:prstGeom prst="rect">
            <a:avLst/>
          </a:prstGeom>
        </p:spPr>
      </p:pic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B23D1FF5-5EA5-46B6-A7C6-1BE4214BCEA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618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29F6E-A650-4A2B-BF3B-955B8BB41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Food I eat at home!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AB3528-6BB3-4BA5-80C8-5467104E463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354" y="1608589"/>
            <a:ext cx="2934749" cy="44021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0D1540D-0B9D-4BF6-A664-BFD0C71AC181}"/>
              </a:ext>
            </a:extLst>
          </p:cNvPr>
          <p:cNvSpPr txBox="1"/>
          <p:nvPr/>
        </p:nvSpPr>
        <p:spPr>
          <a:xfrm>
            <a:off x="1384183" y="6107185"/>
            <a:ext cx="2080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Breakfast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B9D96F-1C36-44B6-8906-FC6F5BF50F5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6121" y="1031846"/>
            <a:ext cx="4829644" cy="322137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40CF332-C2F8-46DF-8F14-9EBAC47D6646}"/>
              </a:ext>
            </a:extLst>
          </p:cNvPr>
          <p:cNvSpPr txBox="1"/>
          <p:nvPr/>
        </p:nvSpPr>
        <p:spPr>
          <a:xfrm>
            <a:off x="6297336" y="4697835"/>
            <a:ext cx="33500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Idiyappam with curry</a:t>
            </a:r>
          </a:p>
        </p:txBody>
      </p:sp>
    </p:spTree>
    <p:extLst>
      <p:ext uri="{BB962C8B-B14F-4D97-AF65-F5344CB8AC3E}">
        <p14:creationId xmlns:p14="http://schemas.microsoft.com/office/powerpoint/2010/main" val="15127755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0A161-5A5F-4851-8E4F-8C356D2B3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30787"/>
          </a:xfrm>
        </p:spPr>
        <p:txBody>
          <a:bodyPr>
            <a:normAutofit fontScale="90000"/>
          </a:bodyPr>
          <a:lstStyle/>
          <a:p>
            <a:r>
              <a:rPr lang="en-GB" b="0" i="0" dirty="0">
                <a:solidFill>
                  <a:srgbClr val="424242"/>
                </a:solidFill>
                <a:effectLst/>
                <a:latin typeface="Segoe UI" panose="020B0502040204020203" pitchFamily="34" charset="0"/>
              </a:rPr>
              <a:t>The main cultural festival is Onam. It is a harvest festival celebrated during August - September.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6A82F2-A276-410B-A370-CE2E97634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1702" y="1652631"/>
            <a:ext cx="3486481" cy="458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645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54B6E-1DE5-4900-BEA8-042E60660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Food at the festival- Onam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CEF2F5-491C-40F1-9F3A-EC3BC7719D2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441" y="1625134"/>
            <a:ext cx="3891618" cy="518882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4CACA7-4741-493F-BB86-4B36EAEAB46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3167" y="1513281"/>
            <a:ext cx="4059397" cy="54125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8117B93-0772-4C68-A884-657C5B6DC02C}"/>
              </a:ext>
            </a:extLst>
          </p:cNvPr>
          <p:cNvSpPr txBox="1"/>
          <p:nvPr/>
        </p:nvSpPr>
        <p:spPr>
          <a:xfrm>
            <a:off x="10167457" y="3649211"/>
            <a:ext cx="1904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Sadya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8963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F358A-976F-4F8F-8859-B68AF8572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Traditional dress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72E97139-1144-440E-A2AA-60A3CB54C1F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810" y="1586705"/>
            <a:ext cx="3406129" cy="4541505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1D724B-F652-4010-AA7D-58992DB65D0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593544"/>
            <a:ext cx="3148668" cy="472300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2F027F0-BC5B-4320-ABC0-69AD577B00C7}"/>
              </a:ext>
            </a:extLst>
          </p:cNvPr>
          <p:cNvSpPr txBox="1"/>
          <p:nvPr/>
        </p:nvSpPr>
        <p:spPr>
          <a:xfrm>
            <a:off x="4337108" y="4186106"/>
            <a:ext cx="1660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India!!!</a:t>
            </a:r>
          </a:p>
        </p:txBody>
      </p:sp>
    </p:spTree>
    <p:extLst>
      <p:ext uri="{BB962C8B-B14F-4D97-AF65-F5344CB8AC3E}">
        <p14:creationId xmlns:p14="http://schemas.microsoft.com/office/powerpoint/2010/main" val="61703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3AE8A-0E91-4783-BBFC-412708402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Festival at the temple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EA3503C-13A3-480A-B357-641FD9030D8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0481" y="1341404"/>
            <a:ext cx="3794111" cy="5058815"/>
          </a:xfrm>
        </p:spPr>
      </p:pic>
    </p:spTree>
    <p:extLst>
      <p:ext uri="{BB962C8B-B14F-4D97-AF65-F5344CB8AC3E}">
        <p14:creationId xmlns:p14="http://schemas.microsoft.com/office/powerpoint/2010/main" val="2273544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88D5F-38ED-423F-8A41-059E9B05F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Celebrating Diwali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557232-6165-41B5-B17F-3BD5C5F274A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561" y="1887522"/>
            <a:ext cx="5683659" cy="38211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E3C954C-A354-4B19-B3E2-947D0BB3F8B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4081" y="1517223"/>
            <a:ext cx="4918745" cy="43005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1489F5B-F9D2-49C2-B8A2-941B9833BA30}"/>
              </a:ext>
            </a:extLst>
          </p:cNvPr>
          <p:cNvSpPr txBox="1"/>
          <p:nvPr/>
        </p:nvSpPr>
        <p:spPr>
          <a:xfrm>
            <a:off x="6308521" y="536895"/>
            <a:ext cx="55619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Diwali is a festival of lights.</a:t>
            </a:r>
          </a:p>
          <a:p>
            <a:r>
              <a:rPr lang="en-GB" dirty="0"/>
              <a:t>It brightens my house when I lit the candles.</a:t>
            </a:r>
          </a:p>
        </p:txBody>
      </p:sp>
    </p:spTree>
    <p:extLst>
      <p:ext uri="{BB962C8B-B14F-4D97-AF65-F5344CB8AC3E}">
        <p14:creationId xmlns:p14="http://schemas.microsoft.com/office/powerpoint/2010/main" val="26868531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29AB9-DDE9-419D-8B95-13C2B19FF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763969"/>
          </a:xfrm>
        </p:spPr>
        <p:txBody>
          <a:bodyPr>
            <a:normAutofit/>
          </a:bodyPr>
          <a:lstStyle/>
          <a:p>
            <a:r>
              <a:rPr lang="en-GB" dirty="0"/>
              <a:t>Thanks to Nicole for helping me with my Power point.</a:t>
            </a:r>
            <a:br>
              <a:rPr lang="en-GB" dirty="0"/>
            </a:br>
            <a:r>
              <a:rPr lang="en-GB" dirty="0"/>
              <a:t>Nicole is from Poland!!</a:t>
            </a:r>
          </a:p>
        </p:txBody>
      </p:sp>
    </p:spTree>
    <p:extLst>
      <p:ext uri="{BB962C8B-B14F-4D97-AF65-F5344CB8AC3E}">
        <p14:creationId xmlns:p14="http://schemas.microsoft.com/office/powerpoint/2010/main" val="8147819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213</Words>
  <Application>Microsoft Office PowerPoint</Application>
  <PresentationFormat>Widescreen</PresentationFormat>
  <Paragraphs>25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Segoe UI</vt:lpstr>
      <vt:lpstr>Office Theme</vt:lpstr>
      <vt:lpstr>Belonging week</vt:lpstr>
      <vt:lpstr>My name is Jwala Manu </vt:lpstr>
      <vt:lpstr>My parents’ home town -Trivandrum, Kerala, southern state of India</vt:lpstr>
      <vt:lpstr>Food I eat at home!</vt:lpstr>
      <vt:lpstr>The main cultural festival is Onam. It is a harvest festival celebrated during August - September.</vt:lpstr>
      <vt:lpstr>Food at the festival- Onam</vt:lpstr>
      <vt:lpstr>Traditional dress</vt:lpstr>
      <vt:lpstr>Festival at the temple</vt:lpstr>
      <vt:lpstr>Celebrating Diwali</vt:lpstr>
      <vt:lpstr>Thanks to Nicole for helping me with my Power point. Nicole is from Poland!!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Belonging week</dc:title>
  <dc:creator>Judith Pfende</dc:creator>
  <cp:lastModifiedBy>Danielle Owens</cp:lastModifiedBy>
  <cp:revision>7</cp:revision>
  <dcterms:created xsi:type="dcterms:W3CDTF">2024-03-01T12:54:18Z</dcterms:created>
  <dcterms:modified xsi:type="dcterms:W3CDTF">2024-04-09T18:50:42Z</dcterms:modified>
</cp:coreProperties>
</file>